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9" r:id="rId3"/>
    <p:sldId id="257" r:id="rId4"/>
    <p:sldId id="258"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3" d="100"/>
          <a:sy n="53" d="100"/>
        </p:scale>
        <p:origin x="-111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FF29E83-620E-46E9-9F4E-3487A39BCFA4}" type="datetimeFigureOut">
              <a:rPr lang="en-AU" smtClean="0"/>
              <a:pPr/>
              <a:t>18/01/2011</a:t>
            </a:fld>
            <a:endParaRPr lang="en-AU"/>
          </a:p>
        </p:txBody>
      </p:sp>
      <p:sp>
        <p:nvSpPr>
          <p:cNvPr id="19" name="Footer Placeholder 18"/>
          <p:cNvSpPr>
            <a:spLocks noGrp="1"/>
          </p:cNvSpPr>
          <p:nvPr>
            <p:ph type="ftr" sz="quarter" idx="11"/>
          </p:nvPr>
        </p:nvSpPr>
        <p:spPr/>
        <p:txBody>
          <a:bodyPr/>
          <a:lstStyle/>
          <a:p>
            <a:endParaRPr lang="en-AU"/>
          </a:p>
        </p:txBody>
      </p:sp>
      <p:sp>
        <p:nvSpPr>
          <p:cNvPr id="27" name="Slide Number Placeholder 26"/>
          <p:cNvSpPr>
            <a:spLocks noGrp="1"/>
          </p:cNvSpPr>
          <p:nvPr>
            <p:ph type="sldNum" sz="quarter" idx="12"/>
          </p:nvPr>
        </p:nvSpPr>
        <p:spPr/>
        <p:txBody>
          <a:bodyPr/>
          <a:lstStyle/>
          <a:p>
            <a:fld id="{BA406D07-D270-44C4-B0FB-AA3EC9050EA0}"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FF29E83-620E-46E9-9F4E-3487A39BCFA4}" type="datetimeFigureOut">
              <a:rPr lang="en-AU" smtClean="0"/>
              <a:pPr/>
              <a:t>18/01/2011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A406D07-D270-44C4-B0FB-AA3EC9050EA0}"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FF29E83-620E-46E9-9F4E-3487A39BCFA4}" type="datetimeFigureOut">
              <a:rPr lang="en-AU" smtClean="0"/>
              <a:pPr/>
              <a:t>18/01/2011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A406D07-D270-44C4-B0FB-AA3EC9050EA0}"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FF29E83-620E-46E9-9F4E-3487A39BCFA4}" type="datetimeFigureOut">
              <a:rPr lang="en-AU" smtClean="0"/>
              <a:pPr/>
              <a:t>18/01/2011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A406D07-D270-44C4-B0FB-AA3EC9050EA0}"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FF29E83-620E-46E9-9F4E-3487A39BCFA4}" type="datetimeFigureOut">
              <a:rPr lang="en-AU" smtClean="0"/>
              <a:pPr/>
              <a:t>18/01/2011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A406D07-D270-44C4-B0FB-AA3EC9050EA0}"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FF29E83-620E-46E9-9F4E-3487A39BCFA4}" type="datetimeFigureOut">
              <a:rPr lang="en-AU" smtClean="0"/>
              <a:pPr/>
              <a:t>18/01/2011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A406D07-D270-44C4-B0FB-AA3EC9050EA0}"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FF29E83-620E-46E9-9F4E-3487A39BCFA4}" type="datetimeFigureOut">
              <a:rPr lang="en-AU" smtClean="0"/>
              <a:pPr/>
              <a:t>18/01/2011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BA406D07-D270-44C4-B0FB-AA3EC9050EA0}"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FF29E83-620E-46E9-9F4E-3487A39BCFA4}" type="datetimeFigureOut">
              <a:rPr lang="en-AU" smtClean="0"/>
              <a:pPr/>
              <a:t>18/01/2011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BA406D07-D270-44C4-B0FB-AA3EC9050EA0}"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F29E83-620E-46E9-9F4E-3487A39BCFA4}" type="datetimeFigureOut">
              <a:rPr lang="en-AU" smtClean="0"/>
              <a:pPr/>
              <a:t>18/01/2011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BA406D07-D270-44C4-B0FB-AA3EC9050EA0}"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FF29E83-620E-46E9-9F4E-3487A39BCFA4}" type="datetimeFigureOut">
              <a:rPr lang="en-AU" smtClean="0"/>
              <a:pPr/>
              <a:t>18/01/2011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A406D07-D270-44C4-B0FB-AA3EC9050EA0}"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FF29E83-620E-46E9-9F4E-3487A39BCFA4}" type="datetimeFigureOut">
              <a:rPr lang="en-AU" smtClean="0"/>
              <a:pPr/>
              <a:t>18/01/2011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a:xfrm>
            <a:off x="8077200" y="6356350"/>
            <a:ext cx="609600" cy="365125"/>
          </a:xfrm>
        </p:spPr>
        <p:txBody>
          <a:bodyPr/>
          <a:lstStyle/>
          <a:p>
            <a:fld id="{BA406D07-D270-44C4-B0FB-AA3EC9050EA0}" type="slidenum">
              <a:rPr lang="en-AU" smtClean="0"/>
              <a:pPr/>
              <a:t>‹#›</a:t>
            </a:fld>
            <a:endParaRPr lang="en-A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FF29E83-620E-46E9-9F4E-3487A39BCFA4}" type="datetimeFigureOut">
              <a:rPr lang="en-AU" smtClean="0"/>
              <a:pPr/>
              <a:t>18/01/2011</a:t>
            </a:fld>
            <a:endParaRPr lang="en-A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A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A406D07-D270-44C4-B0FB-AA3EC9050EA0}" type="slidenum">
              <a:rPr lang="en-AU" smtClean="0"/>
              <a:pPr/>
              <a:t>‹#›</a:t>
            </a:fld>
            <a:endParaRPr lang="en-A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www.mcipshoppinglist.wikispaces.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Shopping List</a:t>
            </a:r>
            <a:endParaRPr lang="en-AU" dirty="0"/>
          </a:p>
        </p:txBody>
      </p:sp>
      <p:sp>
        <p:nvSpPr>
          <p:cNvPr id="3" name="Subtitle 2"/>
          <p:cNvSpPr>
            <a:spLocks noGrp="1"/>
          </p:cNvSpPr>
          <p:nvPr>
            <p:ph type="subTitle" idx="1"/>
          </p:nvPr>
        </p:nvSpPr>
        <p:spPr/>
        <p:txBody>
          <a:bodyPr/>
          <a:lstStyle/>
          <a:p>
            <a:r>
              <a:rPr lang="en-AU" dirty="0" smtClean="0"/>
              <a:t>A food order system </a:t>
            </a:r>
            <a:r>
              <a:rPr lang="en-AU" sz="2400" dirty="0" smtClean="0"/>
              <a:t>for</a:t>
            </a:r>
            <a:r>
              <a:rPr lang="en-AU" dirty="0" smtClean="0"/>
              <a:t> Home Economics</a:t>
            </a:r>
            <a:endParaRPr lang="en-A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Download the documents</a:t>
            </a:r>
            <a:endParaRPr lang="en-AU" dirty="0"/>
          </a:p>
        </p:txBody>
      </p:sp>
      <p:sp>
        <p:nvSpPr>
          <p:cNvPr id="3" name="Content Placeholder 2"/>
          <p:cNvSpPr>
            <a:spLocks noGrp="1"/>
          </p:cNvSpPr>
          <p:nvPr>
            <p:ph idx="1"/>
          </p:nvPr>
        </p:nvSpPr>
        <p:spPr/>
        <p:txBody>
          <a:bodyPr/>
          <a:lstStyle/>
          <a:p>
            <a:r>
              <a:rPr lang="en-AU" dirty="0" smtClean="0">
                <a:hlinkClick r:id="rId2"/>
              </a:rPr>
              <a:t>www.mcipshoppinglist.wikispaces.com</a:t>
            </a:r>
            <a:endParaRPr lang="en-AU" dirty="0" smtClean="0"/>
          </a:p>
          <a:p>
            <a:endParaRPr lang="en-AU" dirty="0" smtClean="0"/>
          </a:p>
          <a:p>
            <a:pPr>
              <a:buNone/>
            </a:pPr>
            <a:r>
              <a:rPr lang="en-AU" dirty="0" smtClean="0"/>
              <a:t>Download the documents on the home page and the recipe page – save them to your memory sticks</a:t>
            </a:r>
          </a:p>
          <a:p>
            <a:pPr>
              <a:buNone/>
            </a:pPr>
            <a:endParaRPr lang="en-AU" dirty="0" smtClean="0"/>
          </a:p>
          <a:p>
            <a:pPr>
              <a:buNone/>
            </a:pPr>
            <a:r>
              <a:rPr lang="en-AU" dirty="0" smtClean="0"/>
              <a:t>This material is shared with you in good faith on the understanding that the IP will be respected and not used for any commercial gain, whether in this form or an adapted form.</a:t>
            </a:r>
            <a:br>
              <a:rPr lang="en-AU" dirty="0" smtClean="0"/>
            </a:br>
            <a:endParaRPr lang="en-A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What is Shopping List?</a:t>
            </a:r>
            <a:endParaRPr lang="en-AU" dirty="0"/>
          </a:p>
        </p:txBody>
      </p:sp>
      <p:sp>
        <p:nvSpPr>
          <p:cNvPr id="3" name="Content Placeholder 2"/>
          <p:cNvSpPr>
            <a:spLocks noGrp="1"/>
          </p:cNvSpPr>
          <p:nvPr>
            <p:ph idx="1"/>
          </p:nvPr>
        </p:nvSpPr>
        <p:spPr/>
        <p:txBody>
          <a:bodyPr/>
          <a:lstStyle/>
          <a:p>
            <a:r>
              <a:rPr lang="en-AU" dirty="0" smtClean="0"/>
              <a:t>Integrated food ordering system</a:t>
            </a:r>
          </a:p>
          <a:p>
            <a:r>
              <a:rPr lang="en-AU" dirty="0" smtClean="0"/>
              <a:t>Excel based – need to be willing to learn to use excel</a:t>
            </a:r>
          </a:p>
          <a:p>
            <a:r>
              <a:rPr lang="en-AU" dirty="0" smtClean="0"/>
              <a:t>Uses standard recipe format</a:t>
            </a:r>
          </a:p>
          <a:p>
            <a:r>
              <a:rPr lang="en-AU" dirty="0" smtClean="0"/>
              <a:t>Flexible </a:t>
            </a:r>
          </a:p>
          <a:p>
            <a:r>
              <a:rPr lang="en-AU" dirty="0" smtClean="0"/>
              <a:t>Create weekly lesson sheets </a:t>
            </a:r>
          </a:p>
          <a:p>
            <a:r>
              <a:rPr lang="en-AU" dirty="0" smtClean="0"/>
              <a:t>Create total weekly shopping list</a:t>
            </a:r>
          </a:p>
          <a:p>
            <a:r>
              <a:rPr lang="en-AU" dirty="0" smtClean="0"/>
              <a:t>Standardises food orders</a:t>
            </a:r>
          </a:p>
          <a:p>
            <a:r>
              <a:rPr lang="en-AU" dirty="0" smtClean="0"/>
              <a:t>Efficient digital record keeping</a:t>
            </a:r>
          </a:p>
          <a:p>
            <a:r>
              <a:rPr lang="en-AU" dirty="0" smtClean="0"/>
              <a:t>Saves time</a:t>
            </a:r>
          </a:p>
          <a:p>
            <a:endParaRPr lang="en-A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u="sng" dirty="0" smtClean="0"/>
              <a:t>The basic steps </a:t>
            </a:r>
            <a:endParaRPr lang="en-AU" dirty="0"/>
          </a:p>
        </p:txBody>
      </p:sp>
      <p:sp>
        <p:nvSpPr>
          <p:cNvPr id="3" name="Content Placeholder 2"/>
          <p:cNvSpPr>
            <a:spLocks noGrp="1"/>
          </p:cNvSpPr>
          <p:nvPr>
            <p:ph idx="1"/>
          </p:nvPr>
        </p:nvSpPr>
        <p:spPr/>
        <p:txBody>
          <a:bodyPr>
            <a:normAutofit fontScale="92500" lnSpcReduction="20000"/>
          </a:bodyPr>
          <a:lstStyle/>
          <a:p>
            <a:pPr marL="514350" lvl="0" indent="-514350">
              <a:buFont typeface="+mj-lt"/>
              <a:buAutoNum type="arabicPeriod"/>
            </a:pPr>
            <a:r>
              <a:rPr lang="en-AU" dirty="0" smtClean="0"/>
              <a:t>Set up Food order master that details your faculty: subjects, classes, teachers, times, days, number of students, etc.</a:t>
            </a:r>
          </a:p>
          <a:p>
            <a:pPr marL="514350" lvl="0" indent="-514350">
              <a:buFont typeface="+mj-lt"/>
              <a:buAutoNum type="arabicPeriod"/>
            </a:pPr>
            <a:r>
              <a:rPr lang="en-AU" dirty="0" smtClean="0"/>
              <a:t>Create recipe card (using standard recipe card master)</a:t>
            </a:r>
          </a:p>
          <a:p>
            <a:pPr marL="514350" lvl="0" indent="-514350">
              <a:buFont typeface="+mj-lt"/>
              <a:buAutoNum type="arabicPeriod"/>
            </a:pPr>
            <a:r>
              <a:rPr lang="en-AU" dirty="0" smtClean="0"/>
              <a:t>Copy recipes into weekly food order (created from master) on separate pages according to your classes</a:t>
            </a:r>
          </a:p>
          <a:p>
            <a:pPr marL="514350" lvl="0" indent="-514350">
              <a:buFont typeface="+mj-lt"/>
              <a:buAutoNum type="arabicPeriod"/>
            </a:pPr>
            <a:r>
              <a:rPr lang="en-AU" dirty="0" smtClean="0"/>
              <a:t>Nominate the number of quantities of each recipe</a:t>
            </a:r>
          </a:p>
          <a:p>
            <a:pPr marL="514350" lvl="0" indent="-514350">
              <a:buFont typeface="+mj-lt"/>
              <a:buAutoNum type="arabicPeriod"/>
            </a:pPr>
            <a:r>
              <a:rPr lang="en-AU" dirty="0" smtClean="0"/>
              <a:t>Copy the ingredients and the total ingredients required to the totals page</a:t>
            </a:r>
          </a:p>
          <a:p>
            <a:pPr marL="514350" lvl="0" indent="-514350">
              <a:buFont typeface="+mj-lt"/>
              <a:buAutoNum type="arabicPeriod"/>
            </a:pPr>
            <a:r>
              <a:rPr lang="en-AU" dirty="0" smtClean="0"/>
              <a:t>Sort and collate the totals page</a:t>
            </a:r>
          </a:p>
          <a:p>
            <a:pPr marL="514350" lvl="0" indent="-514350">
              <a:buFont typeface="+mj-lt"/>
              <a:buAutoNum type="arabicPeriod"/>
            </a:pPr>
            <a:r>
              <a:rPr lang="en-AU" dirty="0" smtClean="0"/>
              <a:t>Print the shopping list</a:t>
            </a:r>
          </a:p>
          <a:p>
            <a:pPr marL="514350" lvl="0" indent="-514350">
              <a:buFont typeface="+mj-lt"/>
              <a:buAutoNum type="arabicPeriod"/>
            </a:pPr>
            <a:r>
              <a:rPr lang="en-AU" dirty="0" smtClean="0"/>
              <a:t>Print the class pages</a:t>
            </a:r>
          </a:p>
          <a:p>
            <a:pPr marL="514350" indent="-514350">
              <a:buFont typeface="+mj-lt"/>
              <a:buAutoNum type="arabicPeriod"/>
            </a:pPr>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Set up food order master</a:t>
            </a:r>
            <a:endParaRPr lang="en-AU" dirty="0"/>
          </a:p>
        </p:txBody>
      </p:sp>
      <p:sp>
        <p:nvSpPr>
          <p:cNvPr id="3" name="Content Placeholder 2"/>
          <p:cNvSpPr>
            <a:spLocks noGrp="1"/>
          </p:cNvSpPr>
          <p:nvPr>
            <p:ph idx="1"/>
          </p:nvPr>
        </p:nvSpPr>
        <p:spPr/>
        <p:txBody>
          <a:bodyPr/>
          <a:lstStyle/>
          <a:p>
            <a:r>
              <a:rPr lang="en-AU" dirty="0" smtClean="0"/>
              <a:t>Open the generic master</a:t>
            </a:r>
          </a:p>
          <a:p>
            <a:r>
              <a:rPr lang="en-AU" dirty="0" smtClean="0"/>
              <a:t>Save as (your school, S1, 2011)</a:t>
            </a:r>
          </a:p>
          <a:p>
            <a:r>
              <a:rPr lang="en-AU" dirty="0" smtClean="0"/>
              <a:t>Right click on tabs at bottom to rename</a:t>
            </a:r>
          </a:p>
          <a:p>
            <a:r>
              <a:rPr lang="en-AU" dirty="0" smtClean="0"/>
              <a:t>Put teacher and class information at top of each sheet</a:t>
            </a:r>
          </a:p>
          <a:p>
            <a:r>
              <a:rPr lang="en-AU" dirty="0" smtClean="0"/>
              <a:t>Put lesson times in at bottom of </a:t>
            </a:r>
            <a:r>
              <a:rPr lang="en-AU" dirty="0" err="1" smtClean="0"/>
              <a:t>dem</a:t>
            </a:r>
            <a:r>
              <a:rPr lang="en-AU" dirty="0" smtClean="0"/>
              <a:t> and prac column</a:t>
            </a:r>
          </a:p>
          <a:p>
            <a:r>
              <a:rPr lang="en-AU" dirty="0" smtClean="0"/>
              <a:t>This becomes your master to ‘save as’ each week</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Create recipe card</a:t>
            </a:r>
            <a:endParaRPr lang="en-AU" dirty="0"/>
          </a:p>
        </p:txBody>
      </p:sp>
      <p:sp>
        <p:nvSpPr>
          <p:cNvPr id="3" name="Content Placeholder 2"/>
          <p:cNvSpPr>
            <a:spLocks noGrp="1"/>
          </p:cNvSpPr>
          <p:nvPr>
            <p:ph idx="1"/>
          </p:nvPr>
        </p:nvSpPr>
        <p:spPr/>
        <p:txBody>
          <a:bodyPr/>
          <a:lstStyle/>
          <a:p>
            <a:r>
              <a:rPr lang="en-AU" dirty="0" smtClean="0"/>
              <a:t>Use standard recipe card master – save as recipe name</a:t>
            </a:r>
          </a:p>
          <a:p>
            <a:r>
              <a:rPr lang="en-AU" dirty="0" smtClean="0"/>
              <a:t>Use recipe from book, internet etc</a:t>
            </a:r>
          </a:p>
          <a:p>
            <a:r>
              <a:rPr lang="en-AU" dirty="0" smtClean="0"/>
              <a:t>See shortcuts for internet recipes</a:t>
            </a:r>
          </a:p>
          <a:p>
            <a:r>
              <a:rPr lang="en-AU" dirty="0" smtClean="0"/>
              <a:t>Format recipe correctly – category, ingredients, units, qty – uniformity is important to save time</a:t>
            </a:r>
          </a:p>
          <a:p>
            <a:r>
              <a:rPr lang="en-AU" dirty="0" smtClean="0"/>
              <a:t>Use </a:t>
            </a:r>
            <a:r>
              <a:rPr lang="en-AU" dirty="0" err="1" smtClean="0"/>
              <a:t>mls</a:t>
            </a:r>
            <a:r>
              <a:rPr lang="en-AU" dirty="0" smtClean="0"/>
              <a:t> or grams – </a:t>
            </a:r>
            <a:r>
              <a:rPr lang="en-AU" b="1" dirty="0" smtClean="0"/>
              <a:t>not </a:t>
            </a:r>
            <a:r>
              <a:rPr lang="en-AU" dirty="0" smtClean="0"/>
              <a:t>cups or spoons</a:t>
            </a:r>
          </a:p>
          <a:p>
            <a:r>
              <a:rPr lang="en-AU" dirty="0" smtClean="0"/>
              <a:t>Use decimals </a:t>
            </a:r>
            <a:r>
              <a:rPr lang="en-AU" b="1" dirty="0" smtClean="0"/>
              <a:t>not</a:t>
            </a:r>
            <a:r>
              <a:rPr lang="en-AU" dirty="0" smtClean="0"/>
              <a:t> fractions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Copy recipe into food order</a:t>
            </a:r>
            <a:endParaRPr lang="en-AU" dirty="0"/>
          </a:p>
        </p:txBody>
      </p:sp>
      <p:sp>
        <p:nvSpPr>
          <p:cNvPr id="3" name="Content Placeholder 2"/>
          <p:cNvSpPr>
            <a:spLocks noGrp="1"/>
          </p:cNvSpPr>
          <p:nvPr>
            <p:ph idx="1"/>
          </p:nvPr>
        </p:nvSpPr>
        <p:spPr/>
        <p:txBody>
          <a:bodyPr/>
          <a:lstStyle/>
          <a:p>
            <a:r>
              <a:rPr lang="en-AU" dirty="0" smtClean="0"/>
              <a:t>Highlight category, ingredients, unit, qty columns</a:t>
            </a:r>
          </a:p>
          <a:p>
            <a:r>
              <a:rPr lang="en-AU" dirty="0" smtClean="0"/>
              <a:t>Copy</a:t>
            </a:r>
          </a:p>
          <a:p>
            <a:r>
              <a:rPr lang="en-AU" dirty="0" smtClean="0"/>
              <a:t>Paste into class sheet</a:t>
            </a:r>
          </a:p>
          <a:p>
            <a:r>
              <a:rPr lang="en-AU" dirty="0" smtClean="0"/>
              <a:t>Change </a:t>
            </a:r>
            <a:r>
              <a:rPr lang="en-AU" b="1" dirty="0" smtClean="0"/>
              <a:t>class # </a:t>
            </a:r>
            <a:r>
              <a:rPr lang="en-AU" dirty="0" smtClean="0"/>
              <a:t>and </a:t>
            </a:r>
            <a:r>
              <a:rPr lang="en-AU" b="1" dirty="0" err="1" smtClean="0"/>
              <a:t>dem</a:t>
            </a:r>
            <a:r>
              <a:rPr lang="en-AU" dirty="0" smtClean="0"/>
              <a:t> from 0 to number required</a:t>
            </a:r>
          </a:p>
          <a:p>
            <a:r>
              <a:rPr lang="en-AU" dirty="0" smtClean="0"/>
              <a:t>Only work in white squares</a:t>
            </a:r>
          </a:p>
          <a:p>
            <a:r>
              <a:rPr lang="en-AU" dirty="0" smtClean="0"/>
              <a:t>Don’t change blue squares</a:t>
            </a:r>
          </a:p>
          <a:p>
            <a:r>
              <a:rPr lang="en-AU" dirty="0" smtClean="0"/>
              <a:t>Don’t go below bottom line</a:t>
            </a:r>
          </a:p>
          <a:p>
            <a:r>
              <a:rPr lang="en-AU" dirty="0" smtClean="0"/>
              <a:t>To add more ingredients, add another page</a:t>
            </a:r>
            <a:endParaRPr lang="en-A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Copy to totals page</a:t>
            </a:r>
            <a:endParaRPr lang="en-AU" dirty="0"/>
          </a:p>
        </p:txBody>
      </p:sp>
      <p:sp>
        <p:nvSpPr>
          <p:cNvPr id="3" name="Content Placeholder 2"/>
          <p:cNvSpPr>
            <a:spLocks noGrp="1"/>
          </p:cNvSpPr>
          <p:nvPr>
            <p:ph idx="1"/>
          </p:nvPr>
        </p:nvSpPr>
        <p:spPr/>
        <p:txBody>
          <a:bodyPr>
            <a:normAutofit fontScale="92500"/>
          </a:bodyPr>
          <a:lstStyle/>
          <a:p>
            <a:r>
              <a:rPr lang="en-AU" dirty="0" smtClean="0"/>
              <a:t>Copy category, ingredients and unit columns (NOT QTY)</a:t>
            </a:r>
          </a:p>
          <a:p>
            <a:r>
              <a:rPr lang="en-AU" dirty="0" smtClean="0"/>
              <a:t>Paste into totals page</a:t>
            </a:r>
          </a:p>
          <a:p>
            <a:r>
              <a:rPr lang="en-AU" dirty="0" smtClean="0"/>
              <a:t>Click = and </a:t>
            </a:r>
            <a:r>
              <a:rPr lang="en-AU" b="1" dirty="0" smtClean="0"/>
              <a:t>go back </a:t>
            </a:r>
            <a:r>
              <a:rPr lang="en-AU" dirty="0" smtClean="0"/>
              <a:t>to the class page</a:t>
            </a:r>
          </a:p>
          <a:p>
            <a:r>
              <a:rPr lang="en-AU" dirty="0" smtClean="0"/>
              <a:t>Click in top YELLOW square (TOTAL) column and press enter</a:t>
            </a:r>
          </a:p>
          <a:p>
            <a:r>
              <a:rPr lang="en-AU" dirty="0" smtClean="0"/>
              <a:t>Now on totals page again, click in square and find small black +</a:t>
            </a:r>
          </a:p>
          <a:p>
            <a:r>
              <a:rPr lang="en-AU" dirty="0" smtClean="0"/>
              <a:t>Drag column down until all totals have been transferred</a:t>
            </a:r>
          </a:p>
          <a:p>
            <a:r>
              <a:rPr lang="en-AU" dirty="0" smtClean="0"/>
              <a:t>Repeat for each class  - use different columns to assist</a:t>
            </a:r>
          </a:p>
          <a:p>
            <a:r>
              <a:rPr lang="en-AU" dirty="0" smtClean="0"/>
              <a:t>Colour tabs as you go to help keep track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AU" dirty="0" smtClean="0"/>
              <a:t>Sort and collate </a:t>
            </a:r>
            <a:r>
              <a:rPr lang="en-AU" dirty="0" smtClean="0"/>
              <a:t>Total Order</a:t>
            </a:r>
            <a:endParaRPr lang="en-AU" dirty="0"/>
          </a:p>
        </p:txBody>
      </p:sp>
      <p:sp>
        <p:nvSpPr>
          <p:cNvPr id="3" name="Content Placeholder 2"/>
          <p:cNvSpPr>
            <a:spLocks noGrp="1"/>
          </p:cNvSpPr>
          <p:nvPr>
            <p:ph idx="1"/>
          </p:nvPr>
        </p:nvSpPr>
        <p:spPr/>
        <p:txBody>
          <a:bodyPr>
            <a:normAutofit lnSpcReduction="10000"/>
          </a:bodyPr>
          <a:lstStyle/>
          <a:p>
            <a:r>
              <a:rPr lang="en-AU" dirty="0" smtClean="0"/>
              <a:t>Ctrl A to select all the data on the Total order page</a:t>
            </a:r>
          </a:p>
          <a:p>
            <a:r>
              <a:rPr lang="en-AU" dirty="0" smtClean="0"/>
              <a:t>Sort by category, then ingredients – has headers</a:t>
            </a:r>
          </a:p>
          <a:p>
            <a:r>
              <a:rPr lang="en-AU" dirty="0" smtClean="0"/>
              <a:t>Cut and paste all like quantities into one row to add</a:t>
            </a:r>
          </a:p>
          <a:p>
            <a:r>
              <a:rPr lang="en-AU" dirty="0" smtClean="0"/>
              <a:t>Take care with units – they need to match</a:t>
            </a:r>
          </a:p>
          <a:p>
            <a:r>
              <a:rPr lang="en-AU" dirty="0" smtClean="0"/>
              <a:t>Delete unused rows – zero in the total column</a:t>
            </a:r>
          </a:p>
          <a:p>
            <a:r>
              <a:rPr lang="en-AU" dirty="0" smtClean="0"/>
              <a:t>Trace unusual quantities by clicking on cell</a:t>
            </a:r>
          </a:p>
          <a:p>
            <a:r>
              <a:rPr lang="en-AU" dirty="0" smtClean="0"/>
              <a:t>Changes on class page will change on total page</a:t>
            </a:r>
          </a:p>
          <a:p>
            <a:r>
              <a:rPr lang="en-AU" dirty="0" smtClean="0"/>
              <a:t>Highlight coloured columns and hide to create shopping list.</a:t>
            </a:r>
          </a:p>
          <a:p>
            <a:r>
              <a:rPr lang="en-AU" dirty="0" smtClean="0"/>
              <a:t>Print shopping list, print class lists. </a:t>
            </a:r>
            <a:r>
              <a:rPr lang="en-AU" smtClean="0"/>
              <a:t>Voila!</a:t>
            </a:r>
          </a:p>
          <a:p>
            <a:endParaRPr lang="en-A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477</TotalTime>
  <Words>540</Words>
  <Application>Microsoft Office PowerPoint</Application>
  <PresentationFormat>On-screen Show (4:3)</PresentationFormat>
  <Paragraphs>69</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Flow</vt:lpstr>
      <vt:lpstr>Shopping List</vt:lpstr>
      <vt:lpstr>Download the documents</vt:lpstr>
      <vt:lpstr>What is Shopping List?</vt:lpstr>
      <vt:lpstr>The basic steps </vt:lpstr>
      <vt:lpstr>Set up food order master</vt:lpstr>
      <vt:lpstr>Create recipe card</vt:lpstr>
      <vt:lpstr>Copy recipe into food order</vt:lpstr>
      <vt:lpstr>Copy to totals page</vt:lpstr>
      <vt:lpstr>Sort and collate Total Order</vt:lpstr>
    </vt:vector>
  </TitlesOfParts>
  <Company>DET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Shopping List</dc:title>
  <dc:creator>penny.mcintyre</dc:creator>
  <cp:lastModifiedBy>penny.mcintyre</cp:lastModifiedBy>
  <cp:revision>18</cp:revision>
  <dcterms:created xsi:type="dcterms:W3CDTF">2011-01-18T05:29:59Z</dcterms:created>
  <dcterms:modified xsi:type="dcterms:W3CDTF">2011-01-18T13:28:55Z</dcterms:modified>
</cp:coreProperties>
</file>